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73" r:id="rId5"/>
    <p:sldId id="257" r:id="rId6"/>
    <p:sldId id="269" r:id="rId7"/>
    <p:sldId id="258" r:id="rId8"/>
    <p:sldId id="271" r:id="rId9"/>
    <p:sldId id="260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0" autoAdjust="0"/>
    <p:restoredTop sz="94660"/>
  </p:normalViewPr>
  <p:slideViewPr>
    <p:cSldViewPr>
      <p:cViewPr varScale="1">
        <p:scale>
          <a:sx n="45" d="100"/>
          <a:sy n="45" d="100"/>
        </p:scale>
        <p:origin x="98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48677-6060-4AD4-A9B5-86E6841BCAE5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80C7C-F669-4AB7-917A-9DB46292C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cm24-01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52400"/>
            <a:ext cx="8129033" cy="6096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05400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Azo Sans Md" pitchFamily="50" charset="0"/>
              </a:rPr>
              <a:t>CM – 24</a:t>
            </a:r>
            <a:endParaRPr lang="en-US" sz="8800" b="1" dirty="0">
              <a:solidFill>
                <a:schemeClr val="bg1"/>
              </a:solidFill>
              <a:latin typeface="Azo Sans Md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76299"/>
            <a:ext cx="9144000" cy="5143501"/>
          </a:xfrm>
        </p:spPr>
      </p:pic>
      <p:sp>
        <p:nvSpPr>
          <p:cNvPr id="6" name="Right Arrow 5"/>
          <p:cNvSpPr/>
          <p:nvPr/>
        </p:nvSpPr>
        <p:spPr>
          <a:xfrm>
            <a:off x="4267200" y="3962400"/>
            <a:ext cx="190500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3962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Cotton Fabric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3400"/>
            <a:ext cx="9144000" cy="5715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leepingiss_astronau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981200"/>
            <a:ext cx="9144001" cy="28253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leno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7" y="838200"/>
            <a:ext cx="9136293" cy="51355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0" y="533400"/>
            <a:ext cx="9144000" cy="5715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8200"/>
            <a:ext cx="9144000" cy="5143500"/>
          </a:xfrm>
        </p:spPr>
      </p:pic>
      <p:sp>
        <p:nvSpPr>
          <p:cNvPr id="8" name="Arc 7"/>
          <p:cNvSpPr/>
          <p:nvPr/>
        </p:nvSpPr>
        <p:spPr>
          <a:xfrm flipH="1">
            <a:off x="1371600" y="1600200"/>
            <a:ext cx="2743200" cy="1905000"/>
          </a:xfrm>
          <a:prstGeom prst="arc">
            <a:avLst>
              <a:gd name="adj1" fmla="val 12401532"/>
              <a:gd name="adj2" fmla="val 9329134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flipH="1">
            <a:off x="838200" y="1371600"/>
            <a:ext cx="3429000" cy="2362200"/>
          </a:xfrm>
          <a:prstGeom prst="arc">
            <a:avLst>
              <a:gd name="adj1" fmla="val 11977546"/>
              <a:gd name="adj2" fmla="val 942987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3543300" y="1485900"/>
            <a:ext cx="1143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3771900" y="1485900"/>
            <a:ext cx="1143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1314541" flipH="1">
            <a:off x="2138879" y="4197810"/>
            <a:ext cx="1479883" cy="1540045"/>
          </a:xfrm>
          <a:prstGeom prst="arc">
            <a:avLst>
              <a:gd name="adj1" fmla="val 13489614"/>
              <a:gd name="adj2" fmla="val 1532423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1314541" flipH="1">
            <a:off x="1975017" y="3942997"/>
            <a:ext cx="1663567" cy="1610743"/>
          </a:xfrm>
          <a:prstGeom prst="arc">
            <a:avLst>
              <a:gd name="adj1" fmla="val 12522706"/>
              <a:gd name="adj2" fmla="val 2707403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285557">
            <a:off x="-637176" y="2482788"/>
            <a:ext cx="4800600" cy="1371600"/>
          </a:xfrm>
          <a:prstGeom prst="arc">
            <a:avLst>
              <a:gd name="adj1" fmla="val 68563"/>
              <a:gd name="adj2" fmla="val 7552923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>
                <a:noFill/>
              </a:ln>
              <a:noFill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 flipH="1" flipV="1">
            <a:off x="4022862" y="3246716"/>
            <a:ext cx="290654" cy="4562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" idx="2"/>
          </p:cNvCxnSpPr>
          <p:nvPr/>
        </p:nvCxnSpPr>
        <p:spPr>
          <a:xfrm rot="10800000">
            <a:off x="533400" y="3657601"/>
            <a:ext cx="689836" cy="13996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4343400" y="1524000"/>
            <a:ext cx="2743200" cy="1905000"/>
          </a:xfrm>
          <a:prstGeom prst="arc">
            <a:avLst>
              <a:gd name="adj1" fmla="val 12401532"/>
              <a:gd name="adj2" fmla="val 9329134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4191000" y="1295400"/>
            <a:ext cx="3429000" cy="2362200"/>
          </a:xfrm>
          <a:prstGeom prst="arc">
            <a:avLst>
              <a:gd name="adj1" fmla="val 11977546"/>
              <a:gd name="adj2" fmla="val 942987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20285459">
            <a:off x="3882370" y="4059617"/>
            <a:ext cx="1732166" cy="1540045"/>
          </a:xfrm>
          <a:prstGeom prst="arc">
            <a:avLst>
              <a:gd name="adj1" fmla="val 12995339"/>
              <a:gd name="adj2" fmla="val 20808347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20093113">
            <a:off x="3756826" y="3882592"/>
            <a:ext cx="1908151" cy="1610743"/>
          </a:xfrm>
          <a:prstGeom prst="arc">
            <a:avLst>
              <a:gd name="adj1" fmla="val 12522706"/>
              <a:gd name="adj2" fmla="val 443803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21314443" flipH="1">
            <a:off x="4294775" y="2482787"/>
            <a:ext cx="4800600" cy="1371600"/>
          </a:xfrm>
          <a:prstGeom prst="arc">
            <a:avLst>
              <a:gd name="adj1" fmla="val 68563"/>
              <a:gd name="adj2" fmla="val 7552923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>
                <a:noFill/>
              </a:ln>
              <a:noFill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16200000" flipV="1">
            <a:off x="4144684" y="3246716"/>
            <a:ext cx="290654" cy="4562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959991" y="3699803"/>
            <a:ext cx="1769612" cy="13996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hevron 41"/>
          <p:cNvSpPr/>
          <p:nvPr/>
        </p:nvSpPr>
        <p:spPr>
          <a:xfrm rot="5400000">
            <a:off x="4038600" y="1219200"/>
            <a:ext cx="152400" cy="152400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hevron 42"/>
          <p:cNvSpPr/>
          <p:nvPr/>
        </p:nvSpPr>
        <p:spPr>
          <a:xfrm rot="5400000">
            <a:off x="4267200" y="1219200"/>
            <a:ext cx="152400" cy="152400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 flipH="1">
            <a:off x="2819400" y="36576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hevron 53"/>
          <p:cNvSpPr/>
          <p:nvPr/>
        </p:nvSpPr>
        <p:spPr>
          <a:xfrm flipH="1">
            <a:off x="2971800" y="34290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hevron 54"/>
          <p:cNvSpPr/>
          <p:nvPr/>
        </p:nvSpPr>
        <p:spPr>
          <a:xfrm>
            <a:off x="5257800" y="35052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hevron 55"/>
          <p:cNvSpPr/>
          <p:nvPr/>
        </p:nvSpPr>
        <p:spPr>
          <a:xfrm>
            <a:off x="5715000" y="38100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>
            <a:off x="4572000" y="38100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4800600" y="39624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hevron 58"/>
          <p:cNvSpPr/>
          <p:nvPr/>
        </p:nvSpPr>
        <p:spPr>
          <a:xfrm flipH="1">
            <a:off x="2895600" y="41148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 flipH="1">
            <a:off x="3124200" y="3962400"/>
            <a:ext cx="76200" cy="1524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410200" y="40386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>
            <a:off x="2895600" y="41148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3276600" y="43434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>
            <a:off x="3657600" y="43434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>
            <a:off x="4114800" y="42672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wn Arrow 66"/>
          <p:cNvSpPr/>
          <p:nvPr/>
        </p:nvSpPr>
        <p:spPr>
          <a:xfrm>
            <a:off x="5029200" y="41910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4572000" y="41910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>
            <a:off x="2438400" y="4343400"/>
            <a:ext cx="152400" cy="304800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terij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4400"/>
            <a:ext cx="9144000" cy="513989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8200"/>
            <a:ext cx="9144000" cy="5143501"/>
          </a:xfrm>
        </p:spPr>
      </p:pic>
      <p:sp>
        <p:nvSpPr>
          <p:cNvPr id="6" name="Right Arrow 5"/>
          <p:cNvSpPr/>
          <p:nvPr/>
        </p:nvSpPr>
        <p:spPr>
          <a:xfrm>
            <a:off x="2743200" y="1757065"/>
            <a:ext cx="320040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28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Rubber magnet 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33400"/>
            <a:ext cx="9144000" cy="5715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914400"/>
            <a:ext cx="9144000" cy="495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ertghj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67000" y="1600200"/>
            <a:ext cx="4140200" cy="3644900"/>
          </a:xfrm>
        </p:spPr>
      </p:pic>
      <p:sp>
        <p:nvSpPr>
          <p:cNvPr id="9" name="TextBox 8"/>
          <p:cNvSpPr txBox="1"/>
          <p:nvPr/>
        </p:nvSpPr>
        <p:spPr>
          <a:xfrm>
            <a:off x="4490156" y="16764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6260" y="220980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4191000" y="1295400"/>
            <a:ext cx="3352800" cy="1905000"/>
          </a:xfrm>
          <a:prstGeom prst="arc">
            <a:avLst>
              <a:gd name="adj1" fmla="val 12401532"/>
              <a:gd name="adj2" fmla="val 9329134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>
            <a:off x="4419600" y="990600"/>
            <a:ext cx="3657600" cy="2362200"/>
          </a:xfrm>
          <a:prstGeom prst="arc">
            <a:avLst>
              <a:gd name="adj1" fmla="val 12063361"/>
              <a:gd name="adj2" fmla="val 942987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4267200" y="990600"/>
            <a:ext cx="4495800" cy="2438400"/>
          </a:xfrm>
          <a:prstGeom prst="arc">
            <a:avLst>
              <a:gd name="adj1" fmla="val 12063361"/>
              <a:gd name="adj2" fmla="val 942987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flipH="1">
            <a:off x="1524000" y="1295400"/>
            <a:ext cx="3352800" cy="1905000"/>
          </a:xfrm>
          <a:prstGeom prst="arc">
            <a:avLst>
              <a:gd name="adj1" fmla="val 12401532"/>
              <a:gd name="adj2" fmla="val 9329134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flipH="1">
            <a:off x="990600" y="1066800"/>
            <a:ext cx="3886200" cy="2362200"/>
          </a:xfrm>
          <a:prstGeom prst="arc">
            <a:avLst>
              <a:gd name="adj1" fmla="val 12063361"/>
              <a:gd name="adj2" fmla="val 942987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flipH="1">
            <a:off x="381000" y="990600"/>
            <a:ext cx="4648200" cy="2438400"/>
          </a:xfrm>
          <a:prstGeom prst="arc">
            <a:avLst>
              <a:gd name="adj1" fmla="val 12063361"/>
              <a:gd name="adj2" fmla="val 942987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hevron 21"/>
          <p:cNvSpPr/>
          <p:nvPr/>
        </p:nvSpPr>
        <p:spPr>
          <a:xfrm>
            <a:off x="6400800" y="1295400"/>
            <a:ext cx="76200" cy="152400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7391400" y="1219200"/>
            <a:ext cx="76200" cy="152400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flipH="1">
            <a:off x="3124200" y="1219200"/>
            <a:ext cx="76200" cy="152400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flipH="1">
            <a:off x="1981200" y="1143000"/>
            <a:ext cx="76200" cy="152400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8077200" y="1219200"/>
            <a:ext cx="76200" cy="152400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 flipH="1">
            <a:off x="1524000" y="1066800"/>
            <a:ext cx="76200" cy="152400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76299"/>
            <a:ext cx="9144000" cy="5143501"/>
          </a:xfrm>
        </p:spPr>
      </p:pic>
      <p:sp>
        <p:nvSpPr>
          <p:cNvPr id="6" name="Right Arrow 5"/>
          <p:cNvSpPr/>
          <p:nvPr/>
        </p:nvSpPr>
        <p:spPr>
          <a:xfrm>
            <a:off x="3429000" y="2590800"/>
            <a:ext cx="251460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9800" y="2590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>
                <a:solidFill>
                  <a:schemeClr val="bg1"/>
                </a:solidFill>
              </a:rPr>
              <a:t>Nitinol</a:t>
            </a:r>
            <a:r>
              <a:rPr lang="en-US" sz="2400" b="1" i="1" dirty="0" smtClean="0">
                <a:solidFill>
                  <a:schemeClr val="bg1"/>
                </a:solidFill>
              </a:rPr>
              <a:t> Wires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9144000" cy="5715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914400"/>
            <a:ext cx="9144000" cy="495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40766" b="57645"/>
          <a:stretch>
            <a:fillRect/>
          </a:stretch>
        </p:blipFill>
        <p:spPr>
          <a:xfrm>
            <a:off x="1295400" y="1676400"/>
            <a:ext cx="6400800" cy="3429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11</Words>
  <Application>Microsoft Office PowerPoint</Application>
  <PresentationFormat>On-screen Show (4:3)</PresentationFormat>
  <Paragraphs>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Azo Sans Md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</dc:creator>
  <cp:lastModifiedBy>Aleksandar Bojkovski</cp:lastModifiedBy>
  <cp:revision>47</cp:revision>
  <dcterms:created xsi:type="dcterms:W3CDTF">2016-04-23T23:23:08Z</dcterms:created>
  <dcterms:modified xsi:type="dcterms:W3CDTF">2016-04-24T08:47:47Z</dcterms:modified>
</cp:coreProperties>
</file>